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64" r:id="rId8"/>
    <p:sldId id="263" r:id="rId9"/>
    <p:sldId id="265" r:id="rId10"/>
    <p:sldId id="266" r:id="rId11"/>
    <p:sldId id="267" r:id="rId12"/>
    <p:sldId id="268" r:id="rId13"/>
    <p:sldId id="259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060840276775779E-2"/>
          <c:y val="3.7633372017535228E-2"/>
          <c:w val="0.74804316127150772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Ноябрь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0.3500000000000002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Ноябрь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0.42000000000000021</c:v>
                </c:pt>
                <c:pt idx="1">
                  <c:v>0.65000000000000058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Ноябрь 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0.58000000000000029</c:v>
                </c:pt>
                <c:pt idx="1">
                  <c:v>0</c:v>
                </c:pt>
              </c:numCache>
            </c:numRef>
          </c:val>
        </c:ser>
        <c:axId val="67435520"/>
        <c:axId val="67580672"/>
      </c:barChart>
      <c:catAx>
        <c:axId val="67435520"/>
        <c:scaling>
          <c:orientation val="minMax"/>
        </c:scaling>
        <c:axPos val="b"/>
        <c:numFmt formatCode="General" sourceLinked="0"/>
        <c:tickLblPos val="nextTo"/>
        <c:crossAx val="67580672"/>
        <c:crosses val="autoZero"/>
        <c:auto val="1"/>
        <c:lblAlgn val="ctr"/>
        <c:lblOffset val="100"/>
      </c:catAx>
      <c:valAx>
        <c:axId val="67580672"/>
        <c:scaling>
          <c:orientation val="minMax"/>
        </c:scaling>
        <c:axPos val="l"/>
        <c:majorGridlines/>
        <c:numFmt formatCode="0%" sourceLinked="0"/>
        <c:tickLblPos val="nextTo"/>
        <c:crossAx val="6743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18791365693576"/>
          <c:y val="0.35870317948219516"/>
          <c:w val="0.18809055666190524"/>
          <c:h val="0.37651305499372195"/>
        </c:manualLayout>
      </c:layout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natalleonid@gmail.com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nmazurina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19605936_5-phonoteka_org-p-fon-dlya-prezentatsii-po-patrioticheskomu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857232"/>
            <a:ext cx="5429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образованием Администрации города Юрги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«Муниципальное бюджетное дошкольное образовательное учреждение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№31 «Берёзка»</a:t>
            </a:r>
            <a:endParaRPr lang="en-US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643446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Калинкина Наталья Леонидовна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 algn="ctr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natalleonid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gmail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678" y="4643446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Мазурина Наталья Александровна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 algn="ctr"/>
            <a:r>
              <a:rPr lang="en-US" sz="1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nmazurina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1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4643446"/>
            <a:ext cx="2714644" cy="213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Науменкова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Олеся Николаевна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naumenkova-77@</a:t>
            </a:r>
            <a:r>
              <a:rPr lang="en-US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mail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14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48-20211216_140937-2048x1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222547" y="2777926"/>
            <a:ext cx="1912563" cy="1643074"/>
          </a:xfrm>
          <a:prstGeom prst="rect">
            <a:avLst/>
          </a:prstGeom>
        </p:spPr>
      </p:pic>
      <p:pic>
        <p:nvPicPr>
          <p:cNvPr id="15" name="Рисунок 14" descr="48-20211216_140937-2048x1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580001" y="2777927"/>
            <a:ext cx="1912563" cy="1643074"/>
          </a:xfrm>
          <a:prstGeom prst="rect">
            <a:avLst/>
          </a:prstGeom>
        </p:spPr>
      </p:pic>
      <p:pic>
        <p:nvPicPr>
          <p:cNvPr id="16" name="Рисунок 15" descr="48-20211216_140937-2048x1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080330" y="2849363"/>
            <a:ext cx="1912563" cy="1500199"/>
          </a:xfrm>
          <a:prstGeom prst="rect">
            <a:avLst/>
          </a:prstGeom>
        </p:spPr>
      </p:pic>
      <p:pic>
        <p:nvPicPr>
          <p:cNvPr id="11" name="Рисунок 10" descr="IMG_20220414_224047.jpg"/>
          <p:cNvPicPr>
            <a:picLocks noChangeAspect="1"/>
          </p:cNvPicPr>
          <p:nvPr/>
        </p:nvPicPr>
        <p:blipFill>
          <a:blip r:embed="rId6" cstate="print"/>
          <a:srcRect l="8356" r="5382" b="18938"/>
          <a:stretch>
            <a:fillRect/>
          </a:stretch>
        </p:blipFill>
        <p:spPr>
          <a:xfrm>
            <a:off x="6429388" y="2786058"/>
            <a:ext cx="1224627" cy="1643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8333" t="4167" r="12500"/>
          <a:stretch>
            <a:fillRect/>
          </a:stretch>
        </p:blipFill>
        <p:spPr bwMode="auto">
          <a:xfrm>
            <a:off x="3857620" y="2786058"/>
            <a:ext cx="13573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IMG-WA0014.jpg"/>
          <p:cNvPicPr>
            <a:picLocks noChangeAspect="1"/>
          </p:cNvPicPr>
          <p:nvPr/>
        </p:nvPicPr>
        <p:blipFill>
          <a:blip r:embed="rId8" cstate="print"/>
          <a:srcRect l="9091" r="4546"/>
          <a:stretch>
            <a:fillRect/>
          </a:stretch>
        </p:blipFill>
        <p:spPr>
          <a:xfrm>
            <a:off x="1500166" y="2786058"/>
            <a:ext cx="1357322" cy="1676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4"/>
            <a:ext cx="9139988" cy="68721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l="14965" r="6883"/>
          <a:stretch>
            <a:fillRect/>
          </a:stretch>
        </p:blipFill>
        <p:spPr>
          <a:xfrm>
            <a:off x="785786" y="1071546"/>
            <a:ext cx="3714776" cy="3857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072074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Коллективная аппликация «Пока мы едины – мы непобедимы»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t="5172" b="3448"/>
          <a:stretch>
            <a:fillRect/>
          </a:stretch>
        </p:blipFill>
        <p:spPr>
          <a:xfrm>
            <a:off x="5000628" y="1071546"/>
            <a:ext cx="3286148" cy="385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66" y="507207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 в технике торцевания из салфеток «Флаг РФ»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090"/>
            <a:ext cx="9144000" cy="6875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14351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«Символы России»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l="11527"/>
          <a:stretch>
            <a:fillRect/>
          </a:stretch>
        </p:blipFill>
        <p:spPr>
          <a:xfrm>
            <a:off x="4929190" y="785794"/>
            <a:ext cx="3143272" cy="4071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314" y="514351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«Собери Российский флаг»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Windows\Temp\Rar$DIa2564.6585\IMG-20221128-WA0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0"/>
            <a:ext cx="9144000" cy="6875188"/>
          </a:xfrm>
          <a:prstGeom prst="rect">
            <a:avLst/>
          </a:prstGeom>
        </p:spPr>
      </p:pic>
      <p:pic>
        <p:nvPicPr>
          <p:cNvPr id="7" name="Рисунок 6" descr="C:\Windows\Temp\Rar$DIa4924.45546\IMG-20221205-WA0036.jpg"/>
          <p:cNvPicPr/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500034" y="785794"/>
            <a:ext cx="46434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t="5332"/>
          <a:stretch>
            <a:fillRect/>
          </a:stretch>
        </p:blipFill>
        <p:spPr>
          <a:xfrm>
            <a:off x="5357818" y="785794"/>
            <a:ext cx="2943140" cy="3805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4929198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Церемония поднятия (спуск)  государственного флага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4171"/>
            <a:ext cx="9139988" cy="68721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t="15496" b="7024"/>
          <a:stretch>
            <a:fillRect/>
          </a:stretch>
        </p:blipFill>
        <p:spPr>
          <a:xfrm>
            <a:off x="500034" y="500042"/>
            <a:ext cx="2596154" cy="3571900"/>
          </a:xfrm>
          <a:prstGeom prst="rect">
            <a:avLst/>
          </a:prstGeom>
        </p:spPr>
      </p:pic>
      <p:pic>
        <p:nvPicPr>
          <p:cNvPr id="6" name="Рисунок 5" descr="C:\Windows\Temp\Rar$DIa4764.11273\IMG-20221128-WA00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14488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5143512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Сложности с которыми пришлось столкнуться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" y="-1074"/>
            <a:ext cx="9139988" cy="6872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7154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Благодаря систематической,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целенаправленной работе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дошкольники приобщаются к тому, что поможет им стать людьми ответственными,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 активной жизненной позицией,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чувствующими причастность к своей Родине, её истории, традициям,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уважающими Отечество, готовыми к выполнению своих гражданских обязанностей.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0" y="0"/>
            <a:ext cx="9138560" cy="6871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00024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307181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sad312011@mail.ru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989" cy="687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28605"/>
            <a:ext cx="8286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«Государственные символы России»</a:t>
            </a:r>
            <a:endParaRPr lang="ru-RU" sz="3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Номинация конкурса:</a:t>
            </a:r>
            <a:endParaRPr lang="en-US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«Лучший педагогический проект»</a:t>
            </a:r>
          </a:p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endParaRPr lang="en-US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краткосрочный (сентябрь – ноябрь)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Users\User\Desktop\9.jpg"/>
          <p:cNvPicPr/>
          <p:nvPr/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1785918" y="3286124"/>
            <a:ext cx="5593474" cy="27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68" y="6143644"/>
            <a:ext cx="2714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Юрга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9605944_10-phonoteka_org-p-fon-dlya-prezentatsii-po-patrioticheskomu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32570" cy="6866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714356"/>
            <a:ext cx="771530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– актуальная проблема в условиях современной России. Изменилась не только жизнь, но и мы сами. В течение последних десятилетий радикально переосмыслено само понятие патриотического воспитания дошкольников, его содержание, цели и задачи. Чувство любви к Родине – это одно из самых сильных чувств  без него человек ущербен, не ощущает своих корней. А почувствует ли он привязанность к родной земле или отдалится от неё, это уже зависит от                    обстоятельств жизни и воспитания.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9605944_10-phonoteka_org-p-fon-dlya-prezentatsii-po-patrioticheskomu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32570" cy="6866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800105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Формировать у детей представления о России, как о родной стране, о государственном гимне, гербе, флаге.</a:t>
            </a:r>
          </a:p>
          <a:p>
            <a:pPr algn="just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Развивать познавательную активность детей, связную речь, обогатить знания детей через изучение государственной символики России.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Воспитывать чувство патриотизма, уважительное и бережное отношение к своей стране, гордость за принадлежность к гражданам 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9605944_10-phonoteka_org-p-fon-dlya-prezentatsii-po-patrioticheskomu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32570" cy="6866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4643446"/>
            <a:ext cx="75009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уровня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детей представлений о государственных символах России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00166" y="714356"/>
          <a:ext cx="650085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4"/>
            <a:ext cx="9139988" cy="687217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000100" y="1428736"/>
            <a:ext cx="2928958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7148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Используемые  формы и методы в работе с детьми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r="5000"/>
          <a:stretch>
            <a:fillRect/>
          </a:stretch>
        </p:blipFill>
        <p:spPr>
          <a:xfrm>
            <a:off x="4429124" y="1428736"/>
            <a:ext cx="4071966" cy="228601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t="24960" b="32799"/>
          <a:stretch>
            <a:fillRect/>
          </a:stretch>
        </p:blipFill>
        <p:spPr>
          <a:xfrm>
            <a:off x="4429124" y="3929066"/>
            <a:ext cx="407196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9605944_10-phonoteka_org-p-fon-dlya-prezentatsii-po-patrioticheskomu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32570" cy="6866594"/>
          </a:xfrm>
          <a:prstGeom prst="rect">
            <a:avLst/>
          </a:prstGeom>
        </p:spPr>
      </p:pic>
      <p:pic>
        <p:nvPicPr>
          <p:cNvPr id="6" name="Рисунок 5" descr="C:\Windows\Temp\Rar$DIa4764.8587\IMG-20221128-WA0004.jpg"/>
          <p:cNvPicPr/>
          <p:nvPr/>
        </p:nvPicPr>
        <p:blipFill>
          <a:blip r:embed="rId3"/>
          <a:srcRect t="20676" b="16406"/>
          <a:stretch>
            <a:fillRect/>
          </a:stretch>
        </p:blipFill>
        <p:spPr bwMode="auto">
          <a:xfrm>
            <a:off x="1000100" y="1357298"/>
            <a:ext cx="34290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Windows\Temp\Rar$DIa4764.14958\IMG-20221128-WA0009.jpg"/>
          <p:cNvPicPr/>
          <p:nvPr/>
        </p:nvPicPr>
        <p:blipFill>
          <a:blip r:embed="rId4"/>
          <a:srcRect t="17468" b="19238"/>
          <a:stretch>
            <a:fillRect/>
          </a:stretch>
        </p:blipFill>
        <p:spPr bwMode="auto">
          <a:xfrm>
            <a:off x="5000628" y="1357298"/>
            <a:ext cx="34124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542926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Вторая встреча с капитаном второго ранга,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Владимиром Анатольевичем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Кляпциным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9605944_10-phonoteka_org-p-fon-dlya-prezentatsii-po-patrioticheskomu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32570" cy="6866594"/>
          </a:xfrm>
          <a:prstGeom prst="rect">
            <a:avLst/>
          </a:prstGeom>
        </p:spPr>
      </p:pic>
      <p:pic>
        <p:nvPicPr>
          <p:cNvPr id="5" name="Рисунок 4" descr="C:\Windows\Temp\Rar$DIa4764.6819\IMG-20221128-WA0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32147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Загрузки\IMG-20221128-WA0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142984"/>
            <a:ext cx="3286148" cy="42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564357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Целевая прогулка к МБОУ СОШ № 6 г. Юрги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9605944_10-phonoteka_org-p-fon-dlya-prezentatsii-po-patrioticheskomu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4"/>
            <a:ext cx="9139988" cy="68721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8" y="1071546"/>
            <a:ext cx="2928958" cy="407196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1071546"/>
            <a:ext cx="4868746" cy="407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535782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 «Изготовление герба РФ» с родителями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315</Words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2022-12-11T09:42:32Z</dcterms:created>
  <dcterms:modified xsi:type="dcterms:W3CDTF">2022-12-12T13:15:53Z</dcterms:modified>
</cp:coreProperties>
</file>